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197B93-6E02-4D8C-B6E3-936AD480533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A223A-9648-4865-BDF6-A6A17F650E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Symbol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</a:p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Anisuzzaman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endParaRPr lang="en-US" dirty="0" smtClean="0"/>
          </a:p>
          <a:p>
            <a:r>
              <a:rPr lang="en-US" dirty="0" smtClean="0"/>
              <a:t>Lecturer, Chemistry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radiation</a:t>
            </a:r>
            <a:endParaRPr lang="en-US" dirty="0"/>
          </a:p>
        </p:txBody>
      </p:sp>
      <p:pic>
        <p:nvPicPr>
          <p:cNvPr id="4" name="Content Placeholder 3" descr="Radioactiv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4901" y="1935163"/>
            <a:ext cx="5014197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CORROSIVE</a:t>
            </a:r>
            <a:endParaRPr lang="en-US" dirty="0"/>
          </a:p>
        </p:txBody>
      </p:sp>
      <p:pic>
        <p:nvPicPr>
          <p:cNvPr id="4" name="Content Placeholder 3" descr="KijepARx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224881"/>
            <a:ext cx="379095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 A GLANCE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what-do-the-coshh-symbols-me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883919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SYMBOLS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hemical-hazard-symbols-and-meanings-s-926eb6c591069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945481"/>
            <a:ext cx="63500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below</a:t>
            </a:r>
            <a:endParaRPr lang="en-US" dirty="0"/>
          </a:p>
        </p:txBody>
      </p:sp>
      <p:pic>
        <p:nvPicPr>
          <p:cNvPr id="4" name="Content Placeholder 3" descr="ghs-hazard-symbols-memoc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3651345"/>
            <a:ext cx="1524000" cy="9570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4" name="Content Placeholder 3" descr="9TzExoGx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 H A N K 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019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Explosive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634_1_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143000"/>
            <a:ext cx="3352800" cy="3302398"/>
          </a:xfrm>
        </p:spPr>
      </p:pic>
      <p:sp>
        <p:nvSpPr>
          <p:cNvPr id="5" name="TextBox 4"/>
          <p:cNvSpPr txBox="1"/>
          <p:nvPr/>
        </p:nvSpPr>
        <p:spPr>
          <a:xfrm>
            <a:off x="990600" y="487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1.TNT, RCOOR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Flammable</a:t>
            </a:r>
            <a:endParaRPr lang="en-US" dirty="0"/>
          </a:p>
        </p:txBody>
      </p:sp>
      <p:pic>
        <p:nvPicPr>
          <p:cNvPr id="4" name="Content Placeholder 3" descr="2000px-GHS-pictogram-flamm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1"/>
            <a:ext cx="48006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4038600" y="5715000"/>
            <a:ext cx="125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1.CNG,LPG,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Oxidising</a:t>
            </a:r>
            <a:endParaRPr lang="en-US" dirty="0"/>
          </a:p>
        </p:txBody>
      </p:sp>
      <p:pic>
        <p:nvPicPr>
          <p:cNvPr id="4" name="Content Placeholder 3" descr="2000px-GHS-pictogram-rondflam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  <p:sp>
        <p:nvSpPr>
          <p:cNvPr id="5" name="TextBox 4"/>
          <p:cNvSpPr txBox="1"/>
          <p:nvPr/>
        </p:nvSpPr>
        <p:spPr>
          <a:xfrm>
            <a:off x="2743200" y="6400800"/>
            <a:ext cx="333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1.CHROMIC  ACID, CHLORINE 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endParaRPr lang="en-US" dirty="0"/>
          </a:p>
        </p:txBody>
      </p:sp>
      <p:pic>
        <p:nvPicPr>
          <p:cNvPr id="4" name="Content Placeholder 3" descr="871477-biohaz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harmful</a:t>
            </a:r>
            <a:endParaRPr lang="en-US" dirty="0"/>
          </a:p>
        </p:txBody>
      </p:sp>
      <p:pic>
        <p:nvPicPr>
          <p:cNvPr id="4" name="Content Placeholder 3" descr="703016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</a:t>
            </a:r>
            <a:endParaRPr lang="en-US" dirty="0"/>
          </a:p>
        </p:txBody>
      </p:sp>
      <p:pic>
        <p:nvPicPr>
          <p:cNvPr id="4" name="Content Placeholder 3" descr="chemical-hazard-label-irritant-harmfu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33528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toxic</a:t>
            </a:r>
            <a:endParaRPr lang="en-US" dirty="0"/>
          </a:p>
        </p:txBody>
      </p:sp>
      <p:pic>
        <p:nvPicPr>
          <p:cNvPr id="4" name="Content Placeholder 3" descr="harmful-to-the-environ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</a:t>
            </a:r>
            <a:endParaRPr lang="en-US" dirty="0"/>
          </a:p>
        </p:txBody>
      </p:sp>
      <p:pic>
        <p:nvPicPr>
          <p:cNvPr id="4" name="Content Placeholder 3" descr="toxic-symbol-label-8228-p[ekm]180x180[ekm]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3272631"/>
            <a:ext cx="1714500" cy="171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48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Hazard Symbol</vt:lpstr>
      <vt:lpstr>Explosive</vt:lpstr>
      <vt:lpstr>Flammable</vt:lpstr>
      <vt:lpstr>Oxidising</vt:lpstr>
      <vt:lpstr>organic</vt:lpstr>
      <vt:lpstr>Physical harmful</vt:lpstr>
      <vt:lpstr>toxic</vt:lpstr>
      <vt:lpstr>Environmental toxic</vt:lpstr>
      <vt:lpstr>toxic</vt:lpstr>
      <vt:lpstr>Ionic radiation</vt:lpstr>
      <vt:lpstr>CORROSIVE</vt:lpstr>
      <vt:lpstr>AT A GLANCE</vt:lpstr>
      <vt:lpstr>SYMBOLS</vt:lpstr>
      <vt:lpstr>WHAT IS in below</vt:lpstr>
      <vt:lpstr>electricity</vt:lpstr>
      <vt:lpstr>T H A N K 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Symbol</dc:title>
  <dc:creator>Lotus computer</dc:creator>
  <cp:lastModifiedBy>Lotus computer</cp:lastModifiedBy>
  <cp:revision>13</cp:revision>
  <dcterms:created xsi:type="dcterms:W3CDTF">2016-08-08T16:08:38Z</dcterms:created>
  <dcterms:modified xsi:type="dcterms:W3CDTF">2016-11-17T07:06:54Z</dcterms:modified>
</cp:coreProperties>
</file>